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6256000" cy="9144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    
    <Relationship Id="rId12" Target="slides/slide7.xml" Type="http://schemas.openxmlformats.org/officeDocument/2006/relationships/slide"/>
  
    
    <Relationship Id="rId13" Target="slides/slide8.xml" Type="http://schemas.openxmlformats.org/officeDocument/2006/relationships/slide"/>
  
    
    <Relationship Id="rId14" Target="slides/slide9.xml" Type="http://schemas.openxmlformats.org/officeDocument/2006/relationships/slide"/>
  
    
    <Relationship Id="rId15" Target="slides/slide10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mmallows_001.png" Type="http://schemas.openxmlformats.org/officeDocument/2006/relationships/image"/>
</Relationships>
</file>

<file path=ppt/slides/_rels/slide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mmallows_010.pn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mmallows_002.pn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mmallows_003.pn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mmallows_004.pn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mmallows_005.pn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mmallows_006.png" Type="http://schemas.openxmlformats.org/officeDocument/2006/relationships/image"/>
</Relationships>
</file>

<file path=ppt/slides/_rels/slide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mmallows_007.png" Type="http://schemas.openxmlformats.org/officeDocument/2006/relationships/image"/>
</Relationships>
</file>

<file path=ppt/slides/_rels/slide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mmallows_008.png" Type="http://schemas.openxmlformats.org/officeDocument/2006/relationships/image"/>
</Relationships>
</file>

<file path=ppt/slides/_rels/slide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mmallows_009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